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3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40B5B-57FC-4AD6-83BF-5854BF936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11BE7D-3BAF-4EED-A9F0-C979D7ED8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CBB2C-349B-44E2-B076-4A66AA69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60704-A711-4D1C-B1C0-974F3907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5A0A1D-8230-4CE5-896F-4A91B3EA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53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B9CFB-FA28-486A-B2C1-C767D4E6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0ADB65-6B9C-4108-8A01-FA78553EC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A16A5-97FE-4480-9B69-A538D9FC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8B713-2715-4FD6-A4CA-06C3DD66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648BE9-9E40-411F-B76A-A706A5DC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072B50-B2A7-4172-9CED-0F24CC482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0F15AD-2065-47DC-9C5D-70F647357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164BE-86C8-4AEC-9D6A-8D7CC169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B13D4-BE07-444B-A332-23DD67C3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1DD18-12E2-4B49-852F-189F06F4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5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0E659-4317-4E99-865E-E741C12A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5A7FB-2826-4613-8616-CF4EA2DDB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9D519-02F6-4BC3-AFBB-078B1F83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994CB-90BC-48C2-B83F-D93405CF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71A60-3CD5-4124-A367-E6CBB9D9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39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A187C-2690-4866-A759-3DC91357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D8979-B7E1-421E-AF80-76B429F4C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15BA2-5EA7-4D3B-8A90-D24E6992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386F9-6456-46AA-B02E-E9B31EBC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C4160-95D9-4455-82D5-6E7BE97A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0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A2F8-3BAD-4322-AEBF-5BE6935C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CCEA9-1310-45DD-A7A6-6C0DDA709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5B2A66-FC92-4A01-8E95-B2FBCF6E7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B2200-8B14-4EF6-B93E-5D4C808C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E47679-4737-434E-8D30-39BEEECA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CDD5-1A5D-4A76-AFB9-4CD6C303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1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B9A7D-0767-4BD6-A1B8-03B51C42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D7814D-112E-4C76-A1E6-6309A705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07B15-AA9F-47AB-B996-44D38F814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F819AF-8E07-4371-AD3E-C9EF7464B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CE7676-247B-4D9F-BE92-31886AF92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48863D-654B-4814-81AD-0EC76405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54098-E720-47B9-8842-3E1C1CA4A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D3F31A-3FA5-4299-8413-B4A511BB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6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C7E6B-CB78-4C3D-8D02-452830E8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3EC59A-A2C5-4FCD-9B1F-6F76C229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D1A3C5-1A06-4CD7-AA9E-0E14F4AB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C3F99-66D6-4FF5-AB9E-259AC887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3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898E54-BC4A-4C18-8394-A7521E57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C3D165-5D91-4F5C-8B33-416DB697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2E6CB4-EFD4-4D4B-89EA-1060E7B5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9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AE40E-EFA0-446E-80EB-C9386AB5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DAE47-629B-47DD-8B08-D4F452CB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D89A32-0606-4DB7-832E-20066D6D5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FD8FE6-01D6-4702-8E8B-8C3F14C3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34D93B-59BC-44CE-94DD-F5BBF7C7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D86EB1-4583-4A19-97DB-CB5FE47A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8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5FBF8-208F-4753-A6FD-888D1702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91F9CF-37B7-4F17-8F01-A628DFF0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3F217-128F-41BE-A1A3-F551DD1F4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B0629-7ED8-4354-948A-4D454BA2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09A114-6E33-46FE-9877-8E928D4A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BAD405-4B17-4558-90AF-8F7A76398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7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79937F-EDE2-475E-B3E8-D804E655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7549D-C23C-476E-90DF-0B67168BE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4E8DF-68C9-4FBF-A033-0663A3E1B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BC772-D1BA-4855-9B18-BA8CF1DA55F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B6F0A-EB54-4CB4-9E61-CCC223932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23D58-391C-45A4-8DB6-3AC68BA0B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47624-5320-41FC-BA6A-486783F1C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8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DB8CCF-AF70-4285-B157-B248D1C866C4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13. </a:t>
            </a:r>
            <a:r>
              <a:rPr lang="ko-KR" altLang="en-US" dirty="0" err="1"/>
              <a:t>피쉬아이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액티비티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FC729E-89C1-4B38-9C32-E8B83B1C7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21" y="1255667"/>
            <a:ext cx="3389511" cy="2277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E965F4-D344-46A6-89F0-8A340C049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81" y="1255668"/>
            <a:ext cx="3270164" cy="2277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55A097-57FC-4B49-AB3A-61C6A1CE2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721" y="3642935"/>
            <a:ext cx="3389511" cy="1890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E0E3FB-F33F-4CAD-8AB3-DED9EF7D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82" y="3642935"/>
            <a:ext cx="3341660" cy="18903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7A1168-99AD-4B4B-9560-9368666A9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01" y="1298409"/>
            <a:ext cx="1895740" cy="40010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5EFC1E-B928-4549-9586-50F1C58DD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92" y="1255667"/>
            <a:ext cx="2730618" cy="38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8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F66977-C628-4A05-B36D-4570E0796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27" b="73186"/>
          <a:stretch/>
        </p:blipFill>
        <p:spPr>
          <a:xfrm>
            <a:off x="130901" y="1399782"/>
            <a:ext cx="2004072" cy="1550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7C5F7-6905-4883-A078-BAAC4BC482E4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14. </a:t>
            </a:r>
            <a:r>
              <a:rPr lang="ko-KR" altLang="en-US" dirty="0" err="1"/>
              <a:t>탈로포포강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5BA3B-9928-4203-90A8-C2375A94BD28}"/>
              </a:ext>
            </a:extLst>
          </p:cNvPr>
          <p:cNvSpPr txBox="1"/>
          <p:nvPr/>
        </p:nvSpPr>
        <p:spPr>
          <a:xfrm>
            <a:off x="7427342" y="802257"/>
            <a:ext cx="36317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오두막에서 전투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오두막은 스테이지</a:t>
            </a:r>
            <a:r>
              <a:rPr lang="en-US" altLang="ko-KR" sz="1200" dirty="0"/>
              <a:t>1 </a:t>
            </a:r>
            <a:r>
              <a:rPr lang="ko-KR" altLang="en-US" sz="1200" dirty="0"/>
              <a:t>에서 사용한 것과 동일한 </a:t>
            </a:r>
            <a:endParaRPr lang="en-US" altLang="ko-KR" sz="1200" dirty="0"/>
          </a:p>
          <a:p>
            <a:r>
              <a:rPr lang="ko-KR" altLang="en-US" sz="1200" dirty="0" err="1"/>
              <a:t>모습이여도</a:t>
            </a:r>
            <a:r>
              <a:rPr lang="ko-KR" altLang="en-US" sz="1200" dirty="0"/>
              <a:t>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오두막 내부에서 미션을 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바닥은 </a:t>
            </a:r>
            <a:r>
              <a:rPr lang="ko-KR" altLang="en-US" sz="1200" dirty="0" err="1"/>
              <a:t>흙바닥입니다</a:t>
            </a:r>
            <a:r>
              <a:rPr lang="en-US" altLang="ko-KR" sz="12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E747DC-8A6A-4051-B64F-84F4995D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73" y="1399782"/>
            <a:ext cx="3919127" cy="26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3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B8D855-AD72-4738-AD7B-43F56834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0" y="4349426"/>
            <a:ext cx="2800283" cy="1973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DE40E6-5B2C-4F1C-8467-3457083B2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28" y="4349426"/>
            <a:ext cx="4615996" cy="197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CBD237-911A-4002-93EB-8E919AF9C7F9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14. </a:t>
            </a:r>
            <a:r>
              <a:rPr lang="ko-KR" altLang="en-US" dirty="0" err="1"/>
              <a:t>탈로포포강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액티비티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E90D6D-E1DB-4CFD-B718-9F8C3452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30" y="1038637"/>
            <a:ext cx="1297287" cy="32573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4384E5-57E6-44CB-89D2-DD1A8336922E}"/>
              </a:ext>
            </a:extLst>
          </p:cNvPr>
          <p:cNvSpPr txBox="1"/>
          <p:nvPr/>
        </p:nvSpPr>
        <p:spPr>
          <a:xfrm>
            <a:off x="7427342" y="802257"/>
            <a:ext cx="36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정글맵의</a:t>
            </a:r>
            <a:r>
              <a:rPr lang="ko-KR" altLang="en-US" sz="1200" dirty="0"/>
              <a:t> 액티비티</a:t>
            </a:r>
            <a:r>
              <a:rPr lang="en-US" altLang="ko-KR" sz="1200" dirty="0"/>
              <a:t>3</a:t>
            </a:r>
            <a:r>
              <a:rPr lang="ko-KR" altLang="en-US" sz="1200" dirty="0"/>
              <a:t>과 비슷하게 꾸며주세요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다리 까지는 똑같은데 다리 이후에 오르막 돌계단이 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5BDAE6-3D2E-4BE8-8F63-93F66E8C3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04" y="1910533"/>
            <a:ext cx="3089522" cy="21616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93CC65-1FD5-4030-A345-E1371BD9A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233" y="1910534"/>
            <a:ext cx="3703521" cy="216161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16E9DEA-AD3D-4A22-983F-25E227878FC2}"/>
              </a:ext>
            </a:extLst>
          </p:cNvPr>
          <p:cNvCxnSpPr>
            <a:cxnSpLocks/>
          </p:cNvCxnSpPr>
          <p:nvPr/>
        </p:nvCxnSpPr>
        <p:spPr>
          <a:xfrm>
            <a:off x="724619" y="1345721"/>
            <a:ext cx="232913" cy="2512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7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50ECEB-5ED2-4126-9DE3-9B7E020AD92D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14. </a:t>
            </a:r>
            <a:r>
              <a:rPr lang="ko-KR" altLang="en-US" dirty="0" err="1"/>
              <a:t>탈로포포강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0ACF97-8417-47FB-A0F7-90E85192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5" y="3872038"/>
            <a:ext cx="5764605" cy="2323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A207D0-3A82-442C-B27B-4FF491EF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00" y="3908548"/>
            <a:ext cx="4575291" cy="2250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38E45-97F7-43AA-8D7F-4486C156F4AC}"/>
              </a:ext>
            </a:extLst>
          </p:cNvPr>
          <p:cNvSpPr txBox="1"/>
          <p:nvPr/>
        </p:nvSpPr>
        <p:spPr>
          <a:xfrm>
            <a:off x="7427342" y="802257"/>
            <a:ext cx="3631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폭포 위쪽에서 배틀하게 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주인공은 계단 위 땅에서 싸우고  소는 </a:t>
            </a:r>
            <a:r>
              <a:rPr lang="ko-KR" altLang="en-US" sz="1200" dirty="0" err="1"/>
              <a:t>강쪽에</a:t>
            </a:r>
            <a:r>
              <a:rPr lang="ko-KR" altLang="en-US" sz="1200" dirty="0"/>
              <a:t> 서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강물의 깊이가 얕습니다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5CDE73-794B-4F12-9F57-B441AC88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56" y="1040182"/>
            <a:ext cx="1225001" cy="16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39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A062C0-BCE8-4DDE-A457-C65DCE24A403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15. </a:t>
            </a:r>
            <a:r>
              <a:rPr lang="ko-KR" altLang="en-US" dirty="0"/>
              <a:t>사랑의 절벽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액티비티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4BFA94-0AB6-4100-A607-78DD05E3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6" y="1083014"/>
            <a:ext cx="3753374" cy="200052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581506-AB5D-4C19-8472-B10086F83D62}"/>
              </a:ext>
            </a:extLst>
          </p:cNvPr>
          <p:cNvCxnSpPr>
            <a:cxnSpLocks/>
          </p:cNvCxnSpPr>
          <p:nvPr/>
        </p:nvCxnSpPr>
        <p:spPr>
          <a:xfrm>
            <a:off x="655608" y="2199736"/>
            <a:ext cx="29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2708BB3-B13D-415C-A453-BBAD8CF24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6" y="3429000"/>
            <a:ext cx="4796465" cy="1759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274E2-2931-4DC4-AF37-A1A03BE79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10" y="3429000"/>
            <a:ext cx="4796466" cy="1722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95A1F9-B691-4FD1-AD15-2308FD55672B}"/>
              </a:ext>
            </a:extLst>
          </p:cNvPr>
          <p:cNvSpPr txBox="1"/>
          <p:nvPr/>
        </p:nvSpPr>
        <p:spPr>
          <a:xfrm>
            <a:off x="7427342" y="802257"/>
            <a:ext cx="363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해안가의 모래 가장을 따라 달립니다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모래 위쪽엔 야자수로 꾸며 주세여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7603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12DEA4-EFEA-46BF-996E-68107C13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6" y="1484174"/>
            <a:ext cx="1914792" cy="1543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9F95F1-4C9B-46C3-8BFF-4E47452388D6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15. </a:t>
            </a:r>
            <a:r>
              <a:rPr lang="ko-KR" altLang="en-US" dirty="0"/>
              <a:t>사랑의 절벽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30DEB8-DCBE-4C67-A6F7-39728CB6C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32" y="3686609"/>
            <a:ext cx="2589288" cy="1989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5A1E57-D411-446B-AD2C-4D905D461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09" y="1091614"/>
            <a:ext cx="3811137" cy="2173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8E33CC-93A0-4BC1-82DA-2FD68D67B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3" y="3761755"/>
            <a:ext cx="3881886" cy="1839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278672-3A72-47B9-A7A7-C2B6A2CF0AAB}"/>
              </a:ext>
            </a:extLst>
          </p:cNvPr>
          <p:cNvSpPr txBox="1"/>
          <p:nvPr/>
        </p:nvSpPr>
        <p:spPr>
          <a:xfrm>
            <a:off x="7427342" y="802257"/>
            <a:ext cx="36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바다위에 바위가 있는데 바다 쪽에 돌고래가 있고 주인공은 모래사장에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개만 있으면 됩니다</a:t>
            </a:r>
            <a:r>
              <a:rPr lang="en-US" altLang="ko-KR" sz="1200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9DE03B-CD4C-4EDF-9ED2-A20312DEBF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0561" r="28439" b="4038"/>
          <a:stretch/>
        </p:blipFill>
        <p:spPr>
          <a:xfrm>
            <a:off x="7277495" y="3686609"/>
            <a:ext cx="2996566" cy="1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8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72B7C2-CBFF-46BD-A469-DF215F74E8ED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15. </a:t>
            </a:r>
            <a:r>
              <a:rPr lang="ko-KR" altLang="en-US" dirty="0"/>
              <a:t>사랑의 절벽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어트랙션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3FA0A3-B977-4F25-9E1D-D709649B5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0" y="3772702"/>
            <a:ext cx="2823508" cy="27106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B63B17-A7CF-463F-A3A3-56A99F5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38" y="3294149"/>
            <a:ext cx="4061811" cy="3189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471EA-5872-4D09-A9CC-5AE2AD77AAAD}"/>
              </a:ext>
            </a:extLst>
          </p:cNvPr>
          <p:cNvSpPr txBox="1"/>
          <p:nvPr/>
        </p:nvSpPr>
        <p:spPr>
          <a:xfrm>
            <a:off x="7427342" y="802257"/>
            <a:ext cx="363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타운맵</a:t>
            </a:r>
            <a:r>
              <a:rPr lang="ko-KR" altLang="en-US" sz="1200" dirty="0"/>
              <a:t> 절벽처럼 꾸며 주시면 될 것 같습니다</a:t>
            </a:r>
            <a:r>
              <a:rPr lang="en-US" altLang="ko-KR" sz="12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35F3F1-CC48-408C-9EC0-79DA3D359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74" y="1079256"/>
            <a:ext cx="2715004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4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EFF3BB-81D3-4737-9B8E-965D0F50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74" y="1079256"/>
            <a:ext cx="2715004" cy="146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EFF6A-D746-4045-BB59-E5C4BDC2091E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15. </a:t>
            </a:r>
            <a:r>
              <a:rPr lang="ko-KR" altLang="en-US" dirty="0"/>
              <a:t>사랑의 절벽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B0144-36EE-4264-95ED-AAE6DB0697E5}"/>
              </a:ext>
            </a:extLst>
          </p:cNvPr>
          <p:cNvSpPr txBox="1"/>
          <p:nvPr/>
        </p:nvSpPr>
        <p:spPr>
          <a:xfrm>
            <a:off x="7427342" y="802257"/>
            <a:ext cx="3631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사랑의 절벽 공원에서 배틀합니다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Love </a:t>
            </a:r>
            <a:r>
              <a:rPr lang="ko-KR" altLang="en-US" sz="1200" dirty="0"/>
              <a:t>간판이 지금은 없다고 하는데 달아주세요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하트 안에 </a:t>
            </a:r>
            <a:r>
              <a:rPr lang="en-US" altLang="ko-KR" sz="1200" dirty="0"/>
              <a:t>GUAM</a:t>
            </a:r>
            <a:r>
              <a:rPr lang="ko-KR" altLang="en-US" sz="1200" dirty="0"/>
              <a:t>이 적혀 있습니다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계단</a:t>
            </a:r>
            <a:r>
              <a:rPr lang="en-US" altLang="ko-KR" sz="1200" dirty="0"/>
              <a:t>(</a:t>
            </a:r>
            <a:r>
              <a:rPr lang="ko-KR" altLang="en-US" sz="1200" dirty="0"/>
              <a:t>빨간 원</a:t>
            </a:r>
            <a:r>
              <a:rPr lang="en-US" altLang="ko-KR" sz="1200" dirty="0"/>
              <a:t>)</a:t>
            </a:r>
            <a:r>
              <a:rPr lang="ko-KR" altLang="en-US" sz="1200" dirty="0"/>
              <a:t>은 없어도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러브 간판이 보이는 곳에 </a:t>
            </a:r>
            <a:r>
              <a:rPr lang="ko-KR" altLang="en-US" sz="1200" dirty="0" err="1"/>
              <a:t>뿔소가</a:t>
            </a:r>
            <a:r>
              <a:rPr lang="ko-KR" altLang="en-US" sz="1200" dirty="0"/>
              <a:t> 있어야 하는데 계단이 있으면 많이 높아질 것 같아 제거해주세요</a:t>
            </a:r>
            <a:endParaRPr lang="en-US" altLang="ko-KR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5A67CAC-EAD2-4F25-9B93-0DE8C0FF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3" y="2702237"/>
            <a:ext cx="5462278" cy="379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E4B4ADD-EBF8-4719-9101-28B1CBB5A177}"/>
              </a:ext>
            </a:extLst>
          </p:cNvPr>
          <p:cNvSpPr/>
          <p:nvPr/>
        </p:nvSpPr>
        <p:spPr>
          <a:xfrm>
            <a:off x="1708031" y="4922008"/>
            <a:ext cx="4058486" cy="12113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60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6495438-45B9-42F0-B512-B5ADAC782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3" y="123150"/>
            <a:ext cx="3705321" cy="25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B63363-5489-4317-B9F6-E396CED70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50" y="2901320"/>
            <a:ext cx="5001100" cy="30006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DBA968-8B55-407E-A4D5-37DCD11BE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648" y="152256"/>
            <a:ext cx="3322869" cy="25769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C7BF26-BED9-480E-8B80-18EC83A33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73" y="2901320"/>
            <a:ext cx="3506555" cy="2977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03A4EA-5EEF-4837-851E-E9B491F3D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873" y="123150"/>
            <a:ext cx="3488988" cy="2606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6056A0-5711-4F98-92CE-44DC2F187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472" y="2895166"/>
            <a:ext cx="3353268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89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D0487-D312-4FBD-9775-9864A42D5C8A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15. </a:t>
            </a:r>
            <a:r>
              <a:rPr lang="ko-KR" altLang="en-US" dirty="0"/>
              <a:t>사랑의 절벽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어트렉션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pic>
        <p:nvPicPr>
          <p:cNvPr id="5" name="Picture 4" descr="괌 여행 준비에 필요한 모든 것">
            <a:extLst>
              <a:ext uri="{FF2B5EF4-FFF2-40B4-BE49-F238E27FC236}">
                <a16:creationId xmlns:a16="http://schemas.microsoft.com/office/drawing/2014/main" id="{AA4BE176-0599-46A0-AD6F-37C1BC89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48" y="2847442"/>
            <a:ext cx="5086911" cy="354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BAEC6-3EB2-4290-8DE4-2F320EB54396}"/>
              </a:ext>
            </a:extLst>
          </p:cNvPr>
          <p:cNvSpPr txBox="1"/>
          <p:nvPr/>
        </p:nvSpPr>
        <p:spPr>
          <a:xfrm>
            <a:off x="7427342" y="802257"/>
            <a:ext cx="363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활강하여 내려오는데  해수욕장은 일본 후쿠오카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꾸며 주시면 될 것 같습니다</a:t>
            </a:r>
            <a:r>
              <a:rPr lang="en-US" altLang="ko-KR" sz="12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EF7A3-C4D3-4709-8055-EC1D5B69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1" y="1146702"/>
            <a:ext cx="2284205" cy="308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2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B9095C-F931-4250-9E91-D7957C869EE0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15. </a:t>
            </a:r>
            <a:r>
              <a:rPr lang="ko-KR" altLang="en-US" dirty="0"/>
              <a:t>사랑의 절벽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E565B4-A581-42FA-BB6B-32DFCC660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2" y="3429000"/>
            <a:ext cx="3143167" cy="2701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E71AF5-8585-4E51-A67C-AAEC5A4F3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2" y="923330"/>
            <a:ext cx="3679321" cy="2286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33AE7F-7C65-4774-B650-966CC57D1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47" y="3514816"/>
            <a:ext cx="5047399" cy="26153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4CCEB3-07B5-4145-B450-F7F5F5D06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03" y="923331"/>
            <a:ext cx="3706066" cy="22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9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EE1D81-92C0-4DA5-9B96-48F44F326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35"/>
          <a:stretch/>
        </p:blipFill>
        <p:spPr>
          <a:xfrm>
            <a:off x="204585" y="1080006"/>
            <a:ext cx="2538616" cy="1333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EC2B7-E051-42E3-96EE-87786FEE3938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13. </a:t>
            </a:r>
            <a:r>
              <a:rPr lang="ko-KR" altLang="en-US" dirty="0" err="1"/>
              <a:t>피쉬아이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2114C-090B-4A62-81D1-0280A25DD5F3}"/>
              </a:ext>
            </a:extLst>
          </p:cNvPr>
          <p:cNvSpPr txBox="1"/>
          <p:nvPr/>
        </p:nvSpPr>
        <p:spPr>
          <a:xfrm>
            <a:off x="7427343" y="802257"/>
            <a:ext cx="2984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돌고래는 바다에 있고 캐릭터들은 다리 위에 있는데 멀어서 작게 </a:t>
            </a:r>
            <a:r>
              <a:rPr lang="ko-KR" altLang="en-US" sz="1200" dirty="0" err="1"/>
              <a:t>보인다거나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할것</a:t>
            </a:r>
            <a:r>
              <a:rPr lang="ko-KR" altLang="en-US" sz="1200" dirty="0"/>
              <a:t> 같아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물의 수위를 높여 조금만 </a:t>
            </a:r>
            <a:r>
              <a:rPr lang="ko-KR" altLang="en-US" sz="1200" dirty="0" err="1"/>
              <a:t>차이나거나</a:t>
            </a:r>
            <a:r>
              <a:rPr lang="ko-KR" altLang="en-US" sz="1200" dirty="0"/>
              <a:t> 난간의 높이를 줄여야 </a:t>
            </a:r>
            <a:r>
              <a:rPr lang="ko-KR" altLang="en-US" sz="1200" dirty="0" err="1"/>
              <a:t>할것같습니다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539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BD34A-F88F-416D-BDC8-FEF1C6F75D0B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16. </a:t>
            </a:r>
            <a:r>
              <a:rPr lang="ko-KR" altLang="en-US" dirty="0" err="1"/>
              <a:t>세티만</a:t>
            </a:r>
            <a:r>
              <a:rPr lang="ko-KR" altLang="en-US" dirty="0"/>
              <a:t> 전망대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어트렉션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5E08B-77E1-41E3-A03A-27B47BD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41" y="1054594"/>
            <a:ext cx="1126563" cy="43860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E0D8A8-26EE-48B3-83BF-4FE0D19D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02" y="1314450"/>
            <a:ext cx="256460" cy="4103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CD575-05F3-45FC-A167-F6B99AA1FBBF}"/>
              </a:ext>
            </a:extLst>
          </p:cNvPr>
          <p:cNvSpPr txBox="1"/>
          <p:nvPr/>
        </p:nvSpPr>
        <p:spPr>
          <a:xfrm>
            <a:off x="7427342" y="802257"/>
            <a:ext cx="363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섹션</a:t>
            </a:r>
            <a:r>
              <a:rPr lang="en-US" altLang="ko-KR" sz="1200" dirty="0"/>
              <a:t>14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탈로포포강을</a:t>
            </a:r>
            <a:r>
              <a:rPr lang="ko-KR" altLang="en-US" sz="1200" dirty="0"/>
              <a:t> 오른쪽에 공유합니다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회색의 시멘트 길입니다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Picture 2" descr="괌 자유여행] 남부투어, 에메랄드 벨리(Emerald Valley)">
            <a:extLst>
              <a:ext uri="{FF2B5EF4-FFF2-40B4-BE49-F238E27FC236}">
                <a16:creationId xmlns:a16="http://schemas.microsoft.com/office/drawing/2014/main" id="{167EB8C3-EB7B-4A7F-AA2E-7E0EEB6C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76" y="1140349"/>
            <a:ext cx="3822152" cy="26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BAC51C-2AD8-4F4F-9B35-C47417B0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58" y="3930053"/>
            <a:ext cx="3764172" cy="2616573"/>
          </a:xfrm>
          <a:prstGeom prst="rect">
            <a:avLst/>
          </a:prstGeom>
        </p:spPr>
      </p:pic>
      <p:pic>
        <p:nvPicPr>
          <p:cNvPr id="1026" name="Picture 2" descr="https://mblogthumb-phinf.pstatic.net/MjAxODAzMjlfNjcg/MDAxNTIyMzI3ODE1Mjkw.cjvrIAdJJE6RJFYCzjcbDsYEBa6IyiGCi5NsHOY-v3cg.B2ZRcCU6xw0_KVGtvNDieRJyOa7k0EwBUJprL4aV7S4g.JPEG.seonju4451/IMG_0764.JPG?type=w800">
            <a:extLst>
              <a:ext uri="{FF2B5EF4-FFF2-40B4-BE49-F238E27FC236}">
                <a16:creationId xmlns:a16="http://schemas.microsoft.com/office/drawing/2014/main" id="{0D596342-698A-4799-831D-69523AED7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233" y="3960495"/>
            <a:ext cx="3879196" cy="258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DAzMjlfMjkg/MDAxNTIyMzI4NzU0MjY3.nmkrcu3sh-v4Zb0XcT-kTq2y7hCxe3e1B_DAdFlatV8g.n7mYlW_1xG4ciXcr8BTtgJd3E5S1lUrrkD1hKUXftfAg.JPEG.seonju4451/IMG_1688.JPG?type=w800">
            <a:extLst>
              <a:ext uri="{FF2B5EF4-FFF2-40B4-BE49-F238E27FC236}">
                <a16:creationId xmlns:a16="http://schemas.microsoft.com/office/drawing/2014/main" id="{759FF162-EA3C-45F3-9B0A-B8F2E5FB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958" y="1390728"/>
            <a:ext cx="3764172" cy="25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34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286A2-1A7D-4239-A2C3-8A5CE0764CB6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16. </a:t>
            </a:r>
            <a:r>
              <a:rPr lang="ko-KR" altLang="en-US" dirty="0" err="1"/>
              <a:t>세티만</a:t>
            </a:r>
            <a:r>
              <a:rPr lang="ko-KR" altLang="en-US" dirty="0"/>
              <a:t> 전망대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720040-F825-47BC-B652-0C75D99F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41" y="2863664"/>
            <a:ext cx="3764172" cy="2616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8D78D3-3877-4D63-9DFC-364D29D5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728"/>
          <a:stretch/>
        </p:blipFill>
        <p:spPr>
          <a:xfrm>
            <a:off x="434141" y="1314450"/>
            <a:ext cx="1126563" cy="137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918214-16C7-420A-B5C7-1CBFF747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41" y="1314450"/>
            <a:ext cx="177761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56AAF-8F08-4E3D-9072-DE5C6DDA8549}"/>
              </a:ext>
            </a:extLst>
          </p:cNvPr>
          <p:cNvSpPr txBox="1"/>
          <p:nvPr/>
        </p:nvSpPr>
        <p:spPr>
          <a:xfrm>
            <a:off x="7427342" y="802257"/>
            <a:ext cx="36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회색 시멘트길 끝에 </a:t>
            </a:r>
            <a:r>
              <a:rPr lang="ko-KR" altLang="en-US" sz="1200" dirty="0" err="1"/>
              <a:t>선착장이있으면</a:t>
            </a:r>
            <a:r>
              <a:rPr lang="ko-KR" altLang="en-US" sz="1200" dirty="0"/>
              <a:t>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선착장은 기존에 후쿠오카 길 끝에 있던걸 사용해도 될 것 같습니다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BD427-6A02-48DC-8131-BFA7DD7392E0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16. </a:t>
            </a:r>
            <a:r>
              <a:rPr lang="ko-KR" altLang="en-US" dirty="0" err="1"/>
              <a:t>세티만</a:t>
            </a:r>
            <a:r>
              <a:rPr lang="ko-KR" altLang="en-US" dirty="0"/>
              <a:t> 전망대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어트렉션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C9FABD-C543-45A5-AA60-E7B4D4B0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46" y="1178630"/>
            <a:ext cx="3398392" cy="1920830"/>
          </a:xfrm>
          <a:prstGeom prst="rect">
            <a:avLst/>
          </a:prstGeom>
        </p:spPr>
      </p:pic>
      <p:pic>
        <p:nvPicPr>
          <p:cNvPr id="8" name="Picture 2" descr="https://mblogthumb-phinf.pstatic.net/MjAxODAzMjlfODUg/MDAxNTIyMzI3MjE3NjAx.aFSLGEFLUuEaPkV9Xq9Qp5j8ELOSUHsilRKaA20bvcIg.xrup9depKdbnVJj_E3trGoJpJh0oxDO8Mh0A1xAu61Qg.JPEG.seonju4451/IMG_0726.JPG?type=w800">
            <a:extLst>
              <a:ext uri="{FF2B5EF4-FFF2-40B4-BE49-F238E27FC236}">
                <a16:creationId xmlns:a16="http://schemas.microsoft.com/office/drawing/2014/main" id="{583FD579-1B9F-4C16-A8CE-10BFE92C6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6" y="3429000"/>
            <a:ext cx="4266210" cy="28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939D5B-5E1B-4918-87D1-C669329BC23E}"/>
              </a:ext>
            </a:extLst>
          </p:cNvPr>
          <p:cNvSpPr txBox="1"/>
          <p:nvPr/>
        </p:nvSpPr>
        <p:spPr>
          <a:xfrm>
            <a:off x="7427342" y="802257"/>
            <a:ext cx="363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스테이지가 끝나면 </a:t>
            </a:r>
            <a:r>
              <a:rPr lang="ko-KR" altLang="en-US" sz="1200" dirty="0" err="1"/>
              <a:t>트랜지션</a:t>
            </a:r>
            <a:r>
              <a:rPr lang="ko-KR" altLang="en-US" sz="1200" dirty="0"/>
              <a:t> 되어 나옵니다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267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40B575-C191-4AA3-A58F-B8BFF0D4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97" y="3798634"/>
            <a:ext cx="3589687" cy="23753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08E960-828F-4762-A0B2-9C57A8AE4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06" y="3788016"/>
            <a:ext cx="4342411" cy="2386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6708B3-335A-4CD6-8975-A083F281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97" y="955641"/>
            <a:ext cx="3034944" cy="2473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B451D-9152-46AF-8B51-2811FBDDF780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16. </a:t>
            </a:r>
            <a:r>
              <a:rPr lang="ko-KR" altLang="en-US" dirty="0" err="1"/>
              <a:t>세티만</a:t>
            </a:r>
            <a:r>
              <a:rPr lang="ko-KR" altLang="en-US" dirty="0"/>
              <a:t> 전망대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33ACC-F26A-454A-B3E5-3A10776715B4}"/>
              </a:ext>
            </a:extLst>
          </p:cNvPr>
          <p:cNvSpPr txBox="1"/>
          <p:nvPr/>
        </p:nvSpPr>
        <p:spPr>
          <a:xfrm>
            <a:off x="7427342" y="802257"/>
            <a:ext cx="3631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낚시하는 스테이지로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갯바위와 선착장 지형이 있습니다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82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E2118-CAF1-410A-B188-73B5F6A0359E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16. </a:t>
            </a:r>
            <a:r>
              <a:rPr lang="ko-KR" altLang="en-US" dirty="0" err="1"/>
              <a:t>세티만</a:t>
            </a:r>
            <a:r>
              <a:rPr lang="ko-KR" altLang="en-US" dirty="0"/>
              <a:t> 전망대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어트랙션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21002A-C0C8-4021-8A2D-86E126F2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88" y="1060267"/>
            <a:ext cx="2877502" cy="3163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B9E5B-B9C6-4639-BF78-739D83737DF6}"/>
              </a:ext>
            </a:extLst>
          </p:cNvPr>
          <p:cNvSpPr txBox="1"/>
          <p:nvPr/>
        </p:nvSpPr>
        <p:spPr>
          <a:xfrm>
            <a:off x="7427342" y="802257"/>
            <a:ext cx="3631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사진엔 계단이 있지만 오르막으로 형성 해주시면 될 것 같습니다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철제 펜스는 필요합니다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산쪽엔</a:t>
            </a:r>
            <a:r>
              <a:rPr lang="ko-KR" altLang="en-US" sz="1200" dirty="0"/>
              <a:t> 높은 나무는 없고 풀들이 빼곡하게 </a:t>
            </a:r>
            <a:r>
              <a:rPr lang="ko-KR" altLang="en-US" sz="1200" dirty="0" err="1"/>
              <a:t>박혀있습니다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 descr="하늘, 야외이(가) 표시된 사진&#10;&#10;자동 생성된 설명">
            <a:extLst>
              <a:ext uri="{FF2B5EF4-FFF2-40B4-BE49-F238E27FC236}">
                <a16:creationId xmlns:a16="http://schemas.microsoft.com/office/drawing/2014/main" id="{B4ABE9FC-994E-4A53-ABE5-8173C076F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10" y="1033089"/>
            <a:ext cx="3600462" cy="2507959"/>
          </a:xfrm>
          <a:prstGeom prst="rect">
            <a:avLst/>
          </a:prstGeom>
        </p:spPr>
      </p:pic>
      <p:pic>
        <p:nvPicPr>
          <p:cNvPr id="4098" name="Picture 2" descr="https://t1.daumcdn.net/cfile/tistory/99CFB84F5A72278739">
            <a:extLst>
              <a:ext uri="{FF2B5EF4-FFF2-40B4-BE49-F238E27FC236}">
                <a16:creationId xmlns:a16="http://schemas.microsoft.com/office/drawing/2014/main" id="{6C31FC9E-6A17-4352-8CDE-B796A8A6F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6" b="7192"/>
          <a:stretch/>
        </p:blipFill>
        <p:spPr bwMode="auto">
          <a:xfrm>
            <a:off x="6305043" y="3650806"/>
            <a:ext cx="4408645" cy="28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괌 여행, 아름다운 풍경이 펼쳐지는 '세티베이 전망대'">
            <a:extLst>
              <a:ext uri="{FF2B5EF4-FFF2-40B4-BE49-F238E27FC236}">
                <a16:creationId xmlns:a16="http://schemas.microsoft.com/office/drawing/2014/main" id="{39B72F93-4997-48B6-BDE6-E0DA7B76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510" y="3650806"/>
            <a:ext cx="2877502" cy="287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48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5F1566-589E-42F8-93AB-20DBFF4EFD38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16. </a:t>
            </a:r>
            <a:r>
              <a:rPr lang="ko-KR" altLang="en-US" dirty="0" err="1"/>
              <a:t>세티만</a:t>
            </a:r>
            <a:r>
              <a:rPr lang="ko-KR" altLang="en-US" dirty="0"/>
              <a:t> 전망대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DA3F81-983D-4805-BD93-F1703BD3B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14" t="36556" r="38530" b="23587"/>
          <a:stretch/>
        </p:blipFill>
        <p:spPr>
          <a:xfrm>
            <a:off x="383843" y="3429000"/>
            <a:ext cx="3966210" cy="3088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421EAE-34FA-480A-9424-2B5087AFE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54" t="62222"/>
          <a:stretch/>
        </p:blipFill>
        <p:spPr>
          <a:xfrm>
            <a:off x="383843" y="1211579"/>
            <a:ext cx="2571750" cy="2105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16B6F-4CBA-4644-B464-7D2E485C2338}"/>
              </a:ext>
            </a:extLst>
          </p:cNvPr>
          <p:cNvSpPr txBox="1"/>
          <p:nvPr/>
        </p:nvSpPr>
        <p:spPr>
          <a:xfrm>
            <a:off x="7427342" y="802257"/>
            <a:ext cx="36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전망대의 </a:t>
            </a:r>
            <a:r>
              <a:rPr lang="ko-KR" altLang="en-US" sz="1200" dirty="0" err="1"/>
              <a:t>가제보</a:t>
            </a:r>
            <a:r>
              <a:rPr lang="en-US" altLang="ko-KR" sz="1200" dirty="0"/>
              <a:t>(</a:t>
            </a:r>
            <a:r>
              <a:rPr lang="ko-KR" altLang="en-US" sz="1200" dirty="0"/>
              <a:t>정자 느낌</a:t>
            </a:r>
            <a:r>
              <a:rPr lang="en-US" altLang="ko-KR" sz="1200" dirty="0"/>
              <a:t>)</a:t>
            </a:r>
            <a:r>
              <a:rPr lang="ko-KR" altLang="en-US" sz="1200" dirty="0"/>
              <a:t>의 건축물 필요</a:t>
            </a:r>
            <a:endParaRPr lang="en-US" altLang="ko-KR" sz="1200" dirty="0"/>
          </a:p>
          <a:p>
            <a:r>
              <a:rPr lang="ko-KR" altLang="en-US" sz="1200" dirty="0"/>
              <a:t>스토리 상  </a:t>
            </a:r>
            <a:r>
              <a:rPr lang="ko-KR" altLang="en-US" sz="1200" dirty="0" err="1"/>
              <a:t>가재보</a:t>
            </a:r>
            <a:r>
              <a:rPr lang="ko-KR" altLang="en-US" sz="1200" dirty="0"/>
              <a:t> 앞에 스크린이 </a:t>
            </a:r>
            <a:r>
              <a:rPr lang="ko-KR" altLang="en-US" sz="1200" dirty="0" err="1"/>
              <a:t>쳐져있고</a:t>
            </a:r>
            <a:r>
              <a:rPr lang="ko-KR" altLang="en-US" sz="1200" dirty="0"/>
              <a:t> 앵두의 그림자와 전투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시나리오 회의 후 변경될 여지가 있음</a:t>
            </a:r>
            <a:r>
              <a:rPr lang="en-US" altLang="ko-KR" sz="1200" dirty="0"/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735991-792F-4147-82BB-88C3E8AEFAC3}"/>
              </a:ext>
            </a:extLst>
          </p:cNvPr>
          <p:cNvSpPr/>
          <p:nvPr/>
        </p:nvSpPr>
        <p:spPr>
          <a:xfrm>
            <a:off x="1011555" y="4638588"/>
            <a:ext cx="2171700" cy="1296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A8B822-FCF5-4F30-8CCD-84F0963A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255" y="630267"/>
            <a:ext cx="3439005" cy="2686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AEC8AE-D55F-4256-B019-1539FAC1D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3425" y="3489132"/>
            <a:ext cx="4617234" cy="30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C553AA-2C80-4F31-9CDA-1FF9A9A0346E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13. </a:t>
            </a:r>
            <a:r>
              <a:rPr lang="ko-KR" altLang="en-US" dirty="0" err="1"/>
              <a:t>피쉬아이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액티비티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7FBEED-77BD-4DB0-A5A7-A8173BAB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19" y="1225865"/>
            <a:ext cx="3312112" cy="533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130AC-02CD-4026-AC2B-493D911B1233}"/>
              </a:ext>
            </a:extLst>
          </p:cNvPr>
          <p:cNvSpPr txBox="1"/>
          <p:nvPr/>
        </p:nvSpPr>
        <p:spPr>
          <a:xfrm>
            <a:off x="7427343" y="802257"/>
            <a:ext cx="298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액티비티 </a:t>
            </a:r>
            <a:r>
              <a:rPr lang="en-US" altLang="ko-KR" sz="1200" dirty="0"/>
              <a:t>1</a:t>
            </a:r>
            <a:r>
              <a:rPr lang="ko-KR" altLang="en-US" sz="1200" dirty="0"/>
              <a:t>과 차이점은 중간에 한쪽 면에 난간이 없다는 것 말고는 동일합니다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29284B-AFA5-4856-908B-B59BA6E3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9" y="1878091"/>
            <a:ext cx="4404210" cy="24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1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D40ED-0A39-434E-991A-FE5AB40363E4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13. </a:t>
            </a:r>
            <a:r>
              <a:rPr lang="ko-KR" altLang="en-US" dirty="0" err="1"/>
              <a:t>피쉬아이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B5E90-859A-4237-8E82-F15BF965BD50}"/>
              </a:ext>
            </a:extLst>
          </p:cNvPr>
          <p:cNvSpPr txBox="1"/>
          <p:nvPr/>
        </p:nvSpPr>
        <p:spPr>
          <a:xfrm>
            <a:off x="7427343" y="802257"/>
            <a:ext cx="298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난간이 없는 부분에서 바다를 바라보는 시점입니다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191F06-64A8-4D9E-B8AD-179A631E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16" y="1263922"/>
            <a:ext cx="3362794" cy="120031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64F6E1-0D34-4E62-A7AD-738AA4607204}"/>
              </a:ext>
            </a:extLst>
          </p:cNvPr>
          <p:cNvCxnSpPr/>
          <p:nvPr/>
        </p:nvCxnSpPr>
        <p:spPr>
          <a:xfrm flipH="1">
            <a:off x="1380226" y="1864081"/>
            <a:ext cx="888521" cy="447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6E7928-15CC-4C0A-90F7-073A38B25127}"/>
              </a:ext>
            </a:extLst>
          </p:cNvPr>
          <p:cNvCxnSpPr>
            <a:cxnSpLocks/>
          </p:cNvCxnSpPr>
          <p:nvPr/>
        </p:nvCxnSpPr>
        <p:spPr>
          <a:xfrm flipH="1" flipV="1">
            <a:off x="2587926" y="1864081"/>
            <a:ext cx="1030964" cy="447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EFDE9E-09D8-48CF-964B-D04E1B0E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1" y="1302911"/>
            <a:ext cx="4715533" cy="1819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34E85-85F6-4200-BBAD-28D28AD8DC6B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13. </a:t>
            </a:r>
            <a:r>
              <a:rPr lang="ko-KR" altLang="en-US" dirty="0" err="1"/>
              <a:t>피쉬아이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액티비티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089F-5447-4A31-A58F-787DC8A1B0EE}"/>
              </a:ext>
            </a:extLst>
          </p:cNvPr>
          <p:cNvSpPr txBox="1"/>
          <p:nvPr/>
        </p:nvSpPr>
        <p:spPr>
          <a:xfrm>
            <a:off x="7427343" y="802257"/>
            <a:ext cx="298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길은 모두 동일하나 한쪽 밑으로 내려가는 계단만 있으면 될 것 같습니다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수중 전망대 입구가 보입니다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A1124F-FCD5-44FB-B1F6-6EA056888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4"/>
          <a:stretch/>
        </p:blipFill>
        <p:spPr>
          <a:xfrm>
            <a:off x="294978" y="3255324"/>
            <a:ext cx="2341829" cy="2250849"/>
          </a:xfrm>
          <a:prstGeom prst="rect">
            <a:avLst/>
          </a:prstGeom>
        </p:spPr>
      </p:pic>
      <p:pic>
        <p:nvPicPr>
          <p:cNvPr id="9" name="그림 8" descr="Fish Eye Tours Guam –Activities, Entertainment, Lunch, Dinner, Beach,  Dolphins">
            <a:extLst>
              <a:ext uri="{FF2B5EF4-FFF2-40B4-BE49-F238E27FC236}">
                <a16:creationId xmlns:a16="http://schemas.microsoft.com/office/drawing/2014/main" id="{B9884811-B6ED-4A12-8D97-491010BD2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09"/>
          <a:stretch/>
        </p:blipFill>
        <p:spPr bwMode="auto">
          <a:xfrm>
            <a:off x="5934972" y="3255324"/>
            <a:ext cx="2984741" cy="28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D66E1F-8E10-46C9-8011-D5E6FA86E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621" y="3255324"/>
            <a:ext cx="2984741" cy="25530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7C467C-5524-4600-8F97-7CE8D9E64A31}"/>
              </a:ext>
            </a:extLst>
          </p:cNvPr>
          <p:cNvSpPr/>
          <p:nvPr/>
        </p:nvSpPr>
        <p:spPr>
          <a:xfrm>
            <a:off x="1259457" y="4295955"/>
            <a:ext cx="595222" cy="534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E00CD2-F821-44AC-A70F-5E3617F783A2}"/>
              </a:ext>
            </a:extLst>
          </p:cNvPr>
          <p:cNvSpPr/>
          <p:nvPr/>
        </p:nvSpPr>
        <p:spPr>
          <a:xfrm>
            <a:off x="3217653" y="3997003"/>
            <a:ext cx="2044460" cy="181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2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EE3D8A-D1FC-4095-8D91-204F8061F228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13. </a:t>
            </a:r>
            <a:r>
              <a:rPr lang="ko-KR" altLang="en-US" dirty="0" err="1"/>
              <a:t>피쉬아이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4940E-66CA-42AB-9A63-11034168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8" y="1111313"/>
            <a:ext cx="4807460" cy="2034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EE8F1A-0D2F-4A74-BD62-2D0977E62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7" y="3429000"/>
            <a:ext cx="4298501" cy="2920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FA61B-D71C-43B5-A6DB-D068F0465E1A}"/>
              </a:ext>
            </a:extLst>
          </p:cNvPr>
          <p:cNvSpPr txBox="1"/>
          <p:nvPr/>
        </p:nvSpPr>
        <p:spPr>
          <a:xfrm>
            <a:off x="7427343" y="802257"/>
            <a:ext cx="298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원형으로 된 공간에서 전투합니다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35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86118-A189-4FED-8351-6F0259F564D6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14. </a:t>
            </a:r>
            <a:r>
              <a:rPr lang="ko-KR" altLang="en-US" dirty="0" err="1"/>
              <a:t>탈로포포강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액티비티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6" name="그림 5" descr="야외, 하늘, 물, 나무이(가) 표시된 사진&#10;&#10;자동 생성된 설명">
            <a:extLst>
              <a:ext uri="{FF2B5EF4-FFF2-40B4-BE49-F238E27FC236}">
                <a16:creationId xmlns:a16="http://schemas.microsoft.com/office/drawing/2014/main" id="{C15D5B19-EF9F-44FF-8567-EB1117043A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01" y="1079256"/>
            <a:ext cx="3426844" cy="2390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2C1EAC-E8D3-4BB6-8F5B-93BC21DD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68029"/>
            <a:ext cx="1679994" cy="313530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0CF69C6-491A-4C51-BB80-6982B9DF5F83}"/>
              </a:ext>
            </a:extLst>
          </p:cNvPr>
          <p:cNvCxnSpPr>
            <a:cxnSpLocks/>
          </p:cNvCxnSpPr>
          <p:nvPr/>
        </p:nvCxnSpPr>
        <p:spPr>
          <a:xfrm flipH="1">
            <a:off x="1164566" y="1259457"/>
            <a:ext cx="69012" cy="23808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EAB901-8FD8-4F98-8876-AB13DF6E9A8F}"/>
              </a:ext>
            </a:extLst>
          </p:cNvPr>
          <p:cNvCxnSpPr>
            <a:cxnSpLocks/>
          </p:cNvCxnSpPr>
          <p:nvPr/>
        </p:nvCxnSpPr>
        <p:spPr>
          <a:xfrm flipH="1">
            <a:off x="836762" y="3681529"/>
            <a:ext cx="327804" cy="207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B88226-8C0A-4193-A3FA-037AB1DB3F5B}"/>
              </a:ext>
            </a:extLst>
          </p:cNvPr>
          <p:cNvSpPr txBox="1"/>
          <p:nvPr/>
        </p:nvSpPr>
        <p:spPr>
          <a:xfrm>
            <a:off x="7427343" y="802257"/>
            <a:ext cx="298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지도상 왼쪽은 정글로 표현해 주세요</a:t>
            </a: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09DC60-69DC-401D-A887-B5B621F43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291118"/>
            <a:ext cx="4519432" cy="22109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74928F-3A3F-4B87-B7C4-4B6427699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5" y="4291118"/>
            <a:ext cx="4969803" cy="22109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73FB5C-3DAC-42DD-A6AC-6B837D3DE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352" y="1079256"/>
            <a:ext cx="4033809" cy="24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2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32BC3F-BF7F-496F-860B-066C9CB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0" y="1301558"/>
            <a:ext cx="1511597" cy="1061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56558-A780-4E79-B716-2FB0ABB96878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14. </a:t>
            </a:r>
            <a:r>
              <a:rPr lang="ko-KR" altLang="en-US" dirty="0" err="1"/>
              <a:t>탈로포포강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2BBB8-206F-415A-A708-295D02221E92}"/>
              </a:ext>
            </a:extLst>
          </p:cNvPr>
          <p:cNvSpPr txBox="1"/>
          <p:nvPr/>
        </p:nvSpPr>
        <p:spPr>
          <a:xfrm>
            <a:off x="7427342" y="802257"/>
            <a:ext cx="36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오두막으로 </a:t>
            </a:r>
            <a:r>
              <a:rPr lang="ko-KR" altLang="en-US" sz="1200" dirty="0" err="1"/>
              <a:t>트랜지션</a:t>
            </a:r>
            <a:r>
              <a:rPr lang="ko-KR" altLang="en-US" sz="1200" dirty="0"/>
              <a:t> 되어 싸웁니다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복잡하지 않고 짚으로 지붕이 되어있고 나무기둥으로 되어있는 단순한 모양입니다</a:t>
            </a:r>
            <a:r>
              <a:rPr lang="en-US" altLang="ko-KR" sz="12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4969BA-AAB4-48FE-9C72-113A12FA3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10" y="2618117"/>
            <a:ext cx="3571336" cy="2652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14AF12-3369-4EAD-B7FC-0472D119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510" y="2618116"/>
            <a:ext cx="3919127" cy="26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416802-20CE-41FB-A6E7-FCFE60BE5C1C}"/>
              </a:ext>
            </a:extLst>
          </p:cNvPr>
          <p:cNvSpPr txBox="1"/>
          <p:nvPr/>
        </p:nvSpPr>
        <p:spPr>
          <a:xfrm>
            <a:off x="114300" y="0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</a:t>
            </a:r>
            <a:r>
              <a:rPr lang="en-US" altLang="ko-KR" dirty="0"/>
              <a:t>14. </a:t>
            </a:r>
            <a:r>
              <a:rPr lang="ko-KR" altLang="en-US" dirty="0" err="1"/>
              <a:t>탈로포포강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액티비티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56EAD4-5E9E-4453-BD38-00DF3236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9" y="1052945"/>
            <a:ext cx="3915321" cy="281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505BC-9D2D-4450-985C-5BCD5BA351A2}"/>
              </a:ext>
            </a:extLst>
          </p:cNvPr>
          <p:cNvSpPr txBox="1"/>
          <p:nvPr/>
        </p:nvSpPr>
        <p:spPr>
          <a:xfrm>
            <a:off x="7427342" y="802257"/>
            <a:ext cx="363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정글로 되어있는 것은 동일합니다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여기는 좌우 모두 정글입니다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814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506</Words>
  <Application>Microsoft Office PowerPoint</Application>
  <PresentationFormat>와이드스크린</PresentationFormat>
  <Paragraphs>131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심동인</dc:creator>
  <cp:lastModifiedBy>심동인</cp:lastModifiedBy>
  <cp:revision>26</cp:revision>
  <dcterms:created xsi:type="dcterms:W3CDTF">2023-05-24T00:05:55Z</dcterms:created>
  <dcterms:modified xsi:type="dcterms:W3CDTF">2023-05-26T00:41:14Z</dcterms:modified>
</cp:coreProperties>
</file>